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slide" Target="slides/slide16.xml"/>
  <Relationship Id="rId19" Type="http://schemas.openxmlformats.org/officeDocument/2006/relationships/slide" Target="slides/slide17.xml"/>
  <Relationship Id="rId20" Type="http://schemas.openxmlformats.org/officeDocument/2006/relationships/slide" Target="slides/slide18.xml"/>
  <Relationship Id="rId21" Type="http://schemas.openxmlformats.org/officeDocument/2006/relationships/slide" Target="slides/slide19.xml"/>
  <Relationship Id="rId22" Type="http://schemas.openxmlformats.org/officeDocument/2006/relationships/slide" Target="slides/slide20.xml"/>
  <Relationship Id="rId23" Type="http://schemas.openxmlformats.org/officeDocument/2006/relationships/slide" Target="slides/slide21.xml"/>
  <Relationship Id="rId24" Type="http://schemas.openxmlformats.org/officeDocument/2006/relationships/slide" Target="slides/slide22.xml"/>
  <Relationship Id="rId25" Type="http://schemas.openxmlformats.org/officeDocument/2006/relationships/slide" Target="slides/slide23.xml"/>
  <Relationship Id="rId26" Type="http://schemas.openxmlformats.org/officeDocument/2006/relationships/slide" Target="slides/slide24.xml"/>
  <Relationship Id="rId27" Type="http://schemas.openxmlformats.org/officeDocument/2006/relationships/slide" Target="slides/slide25.xml"/>
  <Relationship Id="rId28" Type="http://schemas.openxmlformats.org/officeDocument/2006/relationships/presProps" Target="presProps.xml"/>
  <Relationship Id="rId29" Type="http://schemas.openxmlformats.org/officeDocument/2006/relationships/viewProps" Target="viewProps.xml"/>
  <Relationship Id="rId30" Type="http://schemas.openxmlformats.org/officeDocument/2006/relationships/tableStyles" Target="tableStyles.xml"/>
</Relationships>

</file>

<file path=ppt/media/tinywow_to_ppt_16099941_1010.jpg>
</file>

<file path=ppt/media/tinywow_to_ppt_16099941_11.jpg>
</file>

<file path=ppt/media/tinywow_to_ppt_16099941_1111.jpg>
</file>

<file path=ppt/media/tinywow_to_ppt_16099941_1212.jpg>
</file>

<file path=ppt/media/tinywow_to_ppt_16099941_1313.jpg>
</file>

<file path=ppt/media/tinywow_to_ppt_16099941_1414.jpg>
</file>

<file path=ppt/media/tinywow_to_ppt_16099941_1515.jpg>
</file>

<file path=ppt/media/tinywow_to_ppt_16099941_1616.jpg>
</file>

<file path=ppt/media/tinywow_to_ppt_16099941_1717.jpg>
</file>

<file path=ppt/media/tinywow_to_ppt_16099941_1818.jpg>
</file>

<file path=ppt/media/tinywow_to_ppt_16099941_1919.jpg>
</file>

<file path=ppt/media/tinywow_to_ppt_16099941_2020.jpg>
</file>

<file path=ppt/media/tinywow_to_ppt_16099941_2121.jpg>
</file>

<file path=ppt/media/tinywow_to_ppt_16099941_22.jpg>
</file>

<file path=ppt/media/tinywow_to_ppt_16099941_2222.jpg>
</file>

<file path=ppt/media/tinywow_to_ppt_16099941_2323.jpg>
</file>

<file path=ppt/media/tinywow_to_ppt_16099941_2424.jpg>
</file>

<file path=ppt/media/tinywow_to_ppt_16099941_2525.jpg>
</file>

<file path=ppt/media/tinywow_to_ppt_16099941_33.jpg>
</file>

<file path=ppt/media/tinywow_to_ppt_16099941_44.jpg>
</file>

<file path=ppt/media/tinywow_to_ppt_16099941_55.jpg>
</file>

<file path=ppt/media/tinywow_to_ppt_16099941_66.jpg>
</file>

<file path=ppt/media/tinywow_to_ppt_16099941_77.jpg>
</file>

<file path=ppt/media/tinywow_to_ppt_16099941_88.jpg>
</file>

<file path=ppt/media/tinywow_to_ppt_16099941_99.jp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67557822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1.jp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010.jp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111.jp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212.jp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313.jp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414.jp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515.jpg"/>
</Relationships>

</file>

<file path=ppt/slides/_rels/slide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616.jpg"/>
</Relationships>

</file>

<file path=ppt/slides/_rels/slide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717.jpg"/>
</Relationships>

</file>

<file path=ppt/slides/_rels/slide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818.jpg"/>
</Relationships>

</file>

<file path=ppt/slides/_rels/slide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1919.jp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22.jpg"/>
</Relationships>

</file>

<file path=ppt/slides/_rels/slide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2020.jpg"/>
</Relationships>

</file>

<file path=ppt/slides/_rels/slide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2121.jpg"/>
</Relationships>

</file>

<file path=ppt/slides/_rels/slide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2222.jpg"/>
</Relationships>

</file>

<file path=ppt/slides/_rels/slide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2323.jpg"/>
</Relationships>

</file>

<file path=ppt/slides/_rels/slide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2424.jpg"/>
</Relationships>

</file>

<file path=ppt/slides/_rels/slide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2525.jp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33.jp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44.jp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55.jp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66.jp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77.jp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88.jp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tinywow_to_ppt_16099941_99.jp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.jpg" descr="tinywow_to_ppt_16099941_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0.jpg" descr="tinywow_to_ppt_16099941_1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1.jpg" descr="tinywow_to_ppt_16099941_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2.jpg" descr="tinywow_to_ppt_16099941_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3.jpg" descr="tinywow_to_ppt_16099941_1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4.jpg" descr="tinywow_to_ppt_16099941_1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5.jpg" descr="tinywow_to_ppt_16099941_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6.jpg" descr="tinywow_to_ppt_16099941_1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7.jpg" descr="tinywow_to_ppt_16099941_1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8.jpg" descr="tinywow_to_ppt_16099941_1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19.jpg" descr="tinywow_to_ppt_16099941_1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2.jpg" descr="tinywow_to_ppt_16099941_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20.jpg" descr="tinywow_to_ppt_16099941_2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21.jpg" descr="tinywow_to_ppt_16099941_2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22.jpg" descr="tinywow_to_ppt_16099941_2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23.jpg" descr="tinywow_to_ppt_16099941_2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24.jpg" descr="tinywow_to_ppt_16099941_2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25.jpg" descr="tinywow_to_ppt_16099941_2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3.jpg" descr="tinywow_to_ppt_16099941_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4.jpg" descr="tinywow_to_ppt_16099941_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5.jpg" descr="tinywow_to_ppt_16099941_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6.jpg" descr="tinywow_to_ppt_16099941_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7.jpg" descr="tinywow_to_ppt_16099941_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8.jpg" descr="tinywow_to_ppt_16099941_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8877300" cy="6858000"/>
          <a:chOff x="0" y="0"/>
          <a:chExt cx="8877300" cy="6858000"/>
        </a:xfrm>
      </p:grpSpPr>
      <p:pic>
        <p:nvPicPr>
          <p:cNvPr id="1" name="tinywow_to_ppt_16099941_9.jpg" descr="tinywow_to_ppt_16099941_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73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97">
  <a:themeElements>
    <a:clrScheme name="Theme9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97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9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25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2023-03-11T13:32:29Z</dcterms:created>
  <dcterms:modified xsi:type="dcterms:W3CDTF">2023-03-11T13:32:29Z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